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10 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32: </a:t>
            </a:r>
            <a:r>
              <a:rPr lang="es-ES_tradnl" dirty="0" smtClean="0"/>
              <a:t>¿Como continuamos el repaso para el examen del viernes?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Read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</a:t>
            </a:r>
            <a:r>
              <a:rPr lang="es-ES_tradnl" dirty="0" err="1" smtClean="0"/>
              <a:t>then</a:t>
            </a:r>
            <a:r>
              <a:rPr lang="es-ES_tradnl" dirty="0" smtClean="0"/>
              <a:t>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b. muchos garajes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838200"/>
            <a:ext cx="1626393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72200" y="-3048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72869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/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2286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656272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76200" y="1331893"/>
            <a:ext cx="9982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II- </a:t>
            </a:r>
            <a:r>
              <a:rPr lang="en-US" sz="2800" b="1" dirty="0" smtClean="0"/>
              <a:t>Rearrange the words to form a sentence, adding the correct form of TENER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9050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2390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2438400"/>
            <a:ext cx="1447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-11942" y="312420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1. 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-11942" y="38963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2</a:t>
            </a:r>
            <a:r>
              <a:rPr lang="en-US" sz="2800" b="1" dirty="0" smtClean="0"/>
              <a:t>. 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-11942" y="45821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3</a:t>
            </a:r>
            <a:r>
              <a:rPr lang="en-US" sz="2800" b="1" dirty="0" smtClean="0"/>
              <a:t>. </a:t>
            </a:r>
            <a:endParaRPr lang="en-US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-11942" y="53441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4. 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-11942" y="601980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5.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27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2800" y="-685800"/>
            <a:ext cx="15671680" cy="899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85800" y="-29528"/>
            <a:ext cx="10134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1271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9719" y="-1600200"/>
            <a:ext cx="16767719" cy="998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29528"/>
            <a:ext cx="10515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96669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VII-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PROYECT 3: DIORAMA due on THURSDAY!!!</a:t>
            </a:r>
          </a:p>
          <a:p>
            <a:r>
              <a:rPr lang="en-US" dirty="0" smtClean="0"/>
              <a:t>Study for exam: cap. 2 on FRIDAY!!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110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________________ Clase 702 La fecha es el 10 de diciembre del 2013</vt:lpstr>
      <vt:lpstr>PowerPoint Presentation</vt:lpstr>
      <vt:lpstr>PowerPoint Presentation</vt:lpstr>
      <vt:lpstr>PowerPoint Presentation</vt:lpstr>
      <vt:lpstr>PowerPoint Presentation</vt:lpstr>
      <vt:lpstr>Tarea # 32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15</cp:revision>
  <cp:lastPrinted>2013-12-10T15:14:06Z</cp:lastPrinted>
  <dcterms:created xsi:type="dcterms:W3CDTF">2013-12-09T19:13:15Z</dcterms:created>
  <dcterms:modified xsi:type="dcterms:W3CDTF">2013-12-10T22:44:56Z</dcterms:modified>
</cp:coreProperties>
</file>